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82" r:id="rId3"/>
    <p:sldId id="287" r:id="rId4"/>
    <p:sldId id="280" r:id="rId5"/>
    <p:sldId id="256" r:id="rId6"/>
    <p:sldId id="281" r:id="rId7"/>
    <p:sldId id="283" r:id="rId8"/>
    <p:sldId id="279" r:id="rId9"/>
    <p:sldId id="274" r:id="rId10"/>
    <p:sldId id="275" r:id="rId11"/>
    <p:sldId id="284" r:id="rId12"/>
    <p:sldId id="273" r:id="rId13"/>
    <p:sldId id="266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55" autoAdjust="0"/>
  </p:normalViewPr>
  <p:slideViewPr>
    <p:cSldViewPr>
      <p:cViewPr varScale="1">
        <p:scale>
          <a:sx n="108" d="100"/>
          <a:sy n="108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01996-9A09-454C-A6B4-1C65C4188D8D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73C21-4344-724C-AD16-8D22113EBB7B}">
      <dgm:prSet/>
      <dgm:spPr/>
      <dgm:t>
        <a:bodyPr/>
        <a:lstStyle/>
        <a:p>
          <a:pPr rtl="0"/>
          <a:endParaRPr lang="en-US" dirty="0"/>
        </a:p>
      </dgm:t>
    </dgm:pt>
    <dgm:pt modelId="{1EB43E21-46CB-A74F-9A73-5DA574B37C08}" type="parTrans" cxnId="{8CA7B7F7-5740-B745-A302-2AE71709578A}">
      <dgm:prSet/>
      <dgm:spPr/>
      <dgm:t>
        <a:bodyPr/>
        <a:lstStyle/>
        <a:p>
          <a:endParaRPr lang="en-US"/>
        </a:p>
      </dgm:t>
    </dgm:pt>
    <dgm:pt modelId="{6B968CBC-2216-1846-B5DA-6D64B465551C}" type="sibTrans" cxnId="{8CA7B7F7-5740-B745-A302-2AE71709578A}">
      <dgm:prSet/>
      <dgm:spPr/>
      <dgm:t>
        <a:bodyPr/>
        <a:lstStyle/>
        <a:p>
          <a:endParaRPr lang="en-US"/>
        </a:p>
      </dgm:t>
    </dgm:pt>
    <dgm:pt modelId="{D6D3ECEA-A0BA-FD47-B1C0-8E2F1652D46B}">
      <dgm:prSet custT="1"/>
      <dgm:spPr/>
      <dgm:t>
        <a:bodyPr/>
        <a:lstStyle/>
        <a:p>
          <a:pPr rtl="0"/>
          <a:r>
            <a:rPr lang="en-US" sz="1800" b="1" dirty="0" smtClean="0"/>
            <a:t>Sparse</a:t>
          </a:r>
        </a:p>
        <a:p>
          <a:pPr rtl="0"/>
          <a:r>
            <a:rPr lang="en-US" sz="1800" b="1" dirty="0" smtClean="0"/>
            <a:t> Data</a:t>
          </a:r>
        </a:p>
      </dgm:t>
    </dgm:pt>
    <dgm:pt modelId="{CCF99B63-6F05-EF44-9DAB-096DE591BA36}" type="parTrans" cxnId="{DBD5B295-032C-E44C-825D-DC031318734A}">
      <dgm:prSet/>
      <dgm:spPr/>
      <dgm:t>
        <a:bodyPr/>
        <a:lstStyle/>
        <a:p>
          <a:endParaRPr lang="en-US"/>
        </a:p>
      </dgm:t>
    </dgm:pt>
    <dgm:pt modelId="{B7470BC1-F71D-AD42-A06B-0CC472DDDCB9}" type="sibTrans" cxnId="{DBD5B295-032C-E44C-825D-DC031318734A}">
      <dgm:prSet/>
      <dgm:spPr/>
      <dgm:t>
        <a:bodyPr/>
        <a:lstStyle/>
        <a:p>
          <a:endParaRPr lang="en-US"/>
        </a:p>
      </dgm:t>
    </dgm:pt>
    <dgm:pt modelId="{228C0587-F4F0-1A42-8894-BFA76E98FC75}">
      <dgm:prSet custT="1"/>
      <dgm:spPr/>
      <dgm:t>
        <a:bodyPr/>
        <a:lstStyle/>
        <a:p>
          <a:pPr rtl="0"/>
          <a:r>
            <a:rPr lang="en-US" sz="1800" b="1" dirty="0" smtClean="0"/>
            <a:t>Algorithms</a:t>
          </a:r>
          <a:endParaRPr lang="en-US" sz="1800" b="1" dirty="0"/>
        </a:p>
      </dgm:t>
    </dgm:pt>
    <dgm:pt modelId="{B1B95F13-36CC-084B-AB10-184A443DEC95}" type="parTrans" cxnId="{13685826-27EE-4543-811E-4372E29FEE40}">
      <dgm:prSet/>
      <dgm:spPr/>
      <dgm:t>
        <a:bodyPr/>
        <a:lstStyle/>
        <a:p>
          <a:endParaRPr lang="en-US"/>
        </a:p>
      </dgm:t>
    </dgm:pt>
    <dgm:pt modelId="{0751D61B-7F19-9347-BDBC-FF9BB6F1CE30}" type="sibTrans" cxnId="{13685826-27EE-4543-811E-4372E29FEE40}">
      <dgm:prSet/>
      <dgm:spPr/>
      <dgm:t>
        <a:bodyPr/>
        <a:lstStyle/>
        <a:p>
          <a:endParaRPr lang="en-US"/>
        </a:p>
      </dgm:t>
    </dgm:pt>
    <dgm:pt modelId="{43D48733-E74F-AC4C-9B2A-6B60DD102C93}">
      <dgm:prSet custT="1"/>
      <dgm:spPr/>
      <dgm:t>
        <a:bodyPr/>
        <a:lstStyle/>
        <a:p>
          <a:pPr rtl="0"/>
          <a:r>
            <a:rPr lang="en-US" sz="1800" b="1" dirty="0" smtClean="0"/>
            <a:t>Principles</a:t>
          </a:r>
          <a:endParaRPr lang="en-US" sz="1800" b="1" dirty="0"/>
        </a:p>
      </dgm:t>
    </dgm:pt>
    <dgm:pt modelId="{A5440818-4C43-7C44-9C7D-EA49B3DB8D73}" type="parTrans" cxnId="{95AA8CA0-CBEF-F14A-97DB-0C17C6C3C825}">
      <dgm:prSet/>
      <dgm:spPr/>
      <dgm:t>
        <a:bodyPr/>
        <a:lstStyle/>
        <a:p>
          <a:endParaRPr lang="en-US"/>
        </a:p>
      </dgm:t>
    </dgm:pt>
    <dgm:pt modelId="{F8A036C9-E896-594F-8E34-5786B97D3AAA}" type="sibTrans" cxnId="{95AA8CA0-CBEF-F14A-97DB-0C17C6C3C825}">
      <dgm:prSet/>
      <dgm:spPr/>
      <dgm:t>
        <a:bodyPr/>
        <a:lstStyle/>
        <a:p>
          <a:endParaRPr lang="en-US"/>
        </a:p>
      </dgm:t>
    </dgm:pt>
    <dgm:pt modelId="{AA6E1A21-CEAE-EA41-BA95-09E5CE4A0543}" type="pres">
      <dgm:prSet presAssocID="{0EC01996-9A09-454C-A6B4-1C65C4188D8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FE648B-EFA4-DD48-A9E0-FE5B5DFFE982}" type="pres">
      <dgm:prSet presAssocID="{31373C21-4344-724C-AD16-8D22113EBB7B}" presName="chaos" presStyleCnt="0"/>
      <dgm:spPr/>
    </dgm:pt>
    <dgm:pt modelId="{A837DC21-AB71-F547-9F8B-AD6EC8D3AE17}" type="pres">
      <dgm:prSet presAssocID="{31373C21-4344-724C-AD16-8D22113EBB7B}" presName="parTx1" presStyleLbl="revTx" presStyleIdx="0" presStyleCnt="3"/>
      <dgm:spPr/>
      <dgm:t>
        <a:bodyPr/>
        <a:lstStyle/>
        <a:p>
          <a:endParaRPr lang="en-US"/>
        </a:p>
      </dgm:t>
    </dgm:pt>
    <dgm:pt modelId="{61201082-AEA0-1B43-87D4-A8F62B2AE3B8}" type="pres">
      <dgm:prSet presAssocID="{31373C21-4344-724C-AD16-8D22113EBB7B}" presName="c1" presStyleLbl="node1" presStyleIdx="0" presStyleCnt="19"/>
      <dgm:spPr/>
    </dgm:pt>
    <dgm:pt modelId="{76135370-80E9-7F4E-A8E7-DB56016FC9ED}" type="pres">
      <dgm:prSet presAssocID="{31373C21-4344-724C-AD16-8D22113EBB7B}" presName="c2" presStyleLbl="node1" presStyleIdx="1" presStyleCnt="19"/>
      <dgm:spPr/>
    </dgm:pt>
    <dgm:pt modelId="{DD5DA9B4-0E0C-4845-8384-82F82223DFE4}" type="pres">
      <dgm:prSet presAssocID="{31373C21-4344-724C-AD16-8D22113EBB7B}" presName="c3" presStyleLbl="node1" presStyleIdx="2" presStyleCnt="19"/>
      <dgm:spPr/>
    </dgm:pt>
    <dgm:pt modelId="{B44F0AA7-CDA8-564F-AD25-5F3468ED65A4}" type="pres">
      <dgm:prSet presAssocID="{31373C21-4344-724C-AD16-8D22113EBB7B}" presName="c4" presStyleLbl="node1" presStyleIdx="3" presStyleCnt="19"/>
      <dgm:spPr/>
    </dgm:pt>
    <dgm:pt modelId="{B83EADF8-D5E8-AC45-A412-D70566FCCA1B}" type="pres">
      <dgm:prSet presAssocID="{31373C21-4344-724C-AD16-8D22113EBB7B}" presName="c5" presStyleLbl="node1" presStyleIdx="4" presStyleCnt="19"/>
      <dgm:spPr/>
    </dgm:pt>
    <dgm:pt modelId="{EE2E5123-FD5E-1347-920C-6E4185DE05DB}" type="pres">
      <dgm:prSet presAssocID="{31373C21-4344-724C-AD16-8D22113EBB7B}" presName="c6" presStyleLbl="node1" presStyleIdx="5" presStyleCnt="19"/>
      <dgm:spPr/>
    </dgm:pt>
    <dgm:pt modelId="{71FF60C0-1A71-4642-902B-7B9BF09C0E6D}" type="pres">
      <dgm:prSet presAssocID="{31373C21-4344-724C-AD16-8D22113EBB7B}" presName="c7" presStyleLbl="node1" presStyleIdx="6" presStyleCnt="19"/>
      <dgm:spPr/>
    </dgm:pt>
    <dgm:pt modelId="{93A7223F-E60C-D546-9A7A-D6644669B86B}" type="pres">
      <dgm:prSet presAssocID="{31373C21-4344-724C-AD16-8D22113EBB7B}" presName="c8" presStyleLbl="node1" presStyleIdx="7" presStyleCnt="19"/>
      <dgm:spPr/>
    </dgm:pt>
    <dgm:pt modelId="{E7293585-1297-6141-88E7-3B1EEFF56D9A}" type="pres">
      <dgm:prSet presAssocID="{31373C21-4344-724C-AD16-8D22113EBB7B}" presName="c9" presStyleLbl="node1" presStyleIdx="8" presStyleCnt="19"/>
      <dgm:spPr/>
    </dgm:pt>
    <dgm:pt modelId="{5CF14290-AA8D-2F4E-97E4-EF82809A0D29}" type="pres">
      <dgm:prSet presAssocID="{31373C21-4344-724C-AD16-8D22113EBB7B}" presName="c10" presStyleLbl="node1" presStyleIdx="9" presStyleCnt="19"/>
      <dgm:spPr/>
    </dgm:pt>
    <dgm:pt modelId="{967721F4-D4CC-6849-AD58-96BC93D15195}" type="pres">
      <dgm:prSet presAssocID="{31373C21-4344-724C-AD16-8D22113EBB7B}" presName="c11" presStyleLbl="node1" presStyleIdx="10" presStyleCnt="19"/>
      <dgm:spPr/>
    </dgm:pt>
    <dgm:pt modelId="{56E1BFCC-B7B2-1F46-966B-A6B53DEA3C43}" type="pres">
      <dgm:prSet presAssocID="{31373C21-4344-724C-AD16-8D22113EBB7B}" presName="c12" presStyleLbl="node1" presStyleIdx="11" presStyleCnt="19"/>
      <dgm:spPr/>
    </dgm:pt>
    <dgm:pt modelId="{DE60C95A-2102-334F-B7D4-8BAB322C450D}" type="pres">
      <dgm:prSet presAssocID="{31373C21-4344-724C-AD16-8D22113EBB7B}" presName="c13" presStyleLbl="node1" presStyleIdx="12" presStyleCnt="19"/>
      <dgm:spPr/>
    </dgm:pt>
    <dgm:pt modelId="{8687AACD-3348-3542-AC35-58424B2D2158}" type="pres">
      <dgm:prSet presAssocID="{31373C21-4344-724C-AD16-8D22113EBB7B}" presName="c14" presStyleLbl="node1" presStyleIdx="13" presStyleCnt="19"/>
      <dgm:spPr/>
    </dgm:pt>
    <dgm:pt modelId="{3C78E6D0-B25A-C346-AAA8-9B873B7D79CB}" type="pres">
      <dgm:prSet presAssocID="{31373C21-4344-724C-AD16-8D22113EBB7B}" presName="c15" presStyleLbl="node1" presStyleIdx="14" presStyleCnt="19"/>
      <dgm:spPr/>
    </dgm:pt>
    <dgm:pt modelId="{ED1F842F-1135-C546-942D-02745247B912}" type="pres">
      <dgm:prSet presAssocID="{31373C21-4344-724C-AD16-8D22113EBB7B}" presName="c16" presStyleLbl="node1" presStyleIdx="15" presStyleCnt="19"/>
      <dgm:spPr/>
    </dgm:pt>
    <dgm:pt modelId="{1F72F6EF-C683-6540-934F-3C42BF36EF96}" type="pres">
      <dgm:prSet presAssocID="{31373C21-4344-724C-AD16-8D22113EBB7B}" presName="c17" presStyleLbl="node1" presStyleIdx="16" presStyleCnt="19"/>
      <dgm:spPr/>
    </dgm:pt>
    <dgm:pt modelId="{B0F28AE9-B511-0642-98DC-B9A67CD324EC}" type="pres">
      <dgm:prSet presAssocID="{31373C21-4344-724C-AD16-8D22113EBB7B}" presName="c18" presStyleLbl="node1" presStyleIdx="17" presStyleCnt="19"/>
      <dgm:spPr/>
    </dgm:pt>
    <dgm:pt modelId="{3A372701-7504-7A41-B256-184E51CC8AE1}" type="pres">
      <dgm:prSet presAssocID="{6B968CBC-2216-1846-B5DA-6D64B465551C}" presName="chevronComposite1" presStyleCnt="0"/>
      <dgm:spPr/>
    </dgm:pt>
    <dgm:pt modelId="{38447A9E-6F94-6F43-9DD9-DEB35ECA6219}" type="pres">
      <dgm:prSet presAssocID="{6B968CBC-2216-1846-B5DA-6D64B465551C}" presName="chevron1" presStyleLbl="sibTrans2D1" presStyleIdx="0" presStyleCnt="3"/>
      <dgm:spPr/>
    </dgm:pt>
    <dgm:pt modelId="{05BE53C9-17D0-6F48-BF25-8AE87D29125A}" type="pres">
      <dgm:prSet presAssocID="{6B968CBC-2216-1846-B5DA-6D64B465551C}" presName="spChevron1" presStyleCnt="0"/>
      <dgm:spPr/>
    </dgm:pt>
    <dgm:pt modelId="{C157260C-5AC3-2540-8CE8-FC142F32E3B9}" type="pres">
      <dgm:prSet presAssocID="{D6D3ECEA-A0BA-FD47-B1C0-8E2F1652D46B}" presName="middle" presStyleCnt="0"/>
      <dgm:spPr/>
    </dgm:pt>
    <dgm:pt modelId="{3E75A4D7-7ACE-4142-9F75-FA71158379CB}" type="pres">
      <dgm:prSet presAssocID="{D6D3ECEA-A0BA-FD47-B1C0-8E2F1652D46B}" presName="parTxMid" presStyleLbl="revTx" presStyleIdx="1" presStyleCnt="3"/>
      <dgm:spPr/>
      <dgm:t>
        <a:bodyPr/>
        <a:lstStyle/>
        <a:p>
          <a:endParaRPr lang="en-US"/>
        </a:p>
      </dgm:t>
    </dgm:pt>
    <dgm:pt modelId="{D2A0FD16-39FC-3647-B327-A64070BF5A60}" type="pres">
      <dgm:prSet presAssocID="{D6D3ECEA-A0BA-FD47-B1C0-8E2F1652D46B}" presName="spMid" presStyleCnt="0"/>
      <dgm:spPr/>
    </dgm:pt>
    <dgm:pt modelId="{EF7B2E9A-139B-A048-81F3-DD2C039017A9}" type="pres">
      <dgm:prSet presAssocID="{B7470BC1-F71D-AD42-A06B-0CC472DDDCB9}" presName="chevronComposite1" presStyleCnt="0"/>
      <dgm:spPr/>
    </dgm:pt>
    <dgm:pt modelId="{7261AE84-882E-FA43-9FD8-A8C3E9516C26}" type="pres">
      <dgm:prSet presAssocID="{B7470BC1-F71D-AD42-A06B-0CC472DDDCB9}" presName="chevron1" presStyleLbl="sibTrans2D1" presStyleIdx="1" presStyleCnt="3"/>
      <dgm:spPr/>
    </dgm:pt>
    <dgm:pt modelId="{130C4995-3C00-E841-9518-ADFF3DA02BC3}" type="pres">
      <dgm:prSet presAssocID="{B7470BC1-F71D-AD42-A06B-0CC472DDDCB9}" presName="spChevron1" presStyleCnt="0"/>
      <dgm:spPr/>
    </dgm:pt>
    <dgm:pt modelId="{13D9C9C2-404D-734C-983C-6AD94DD86DDC}" type="pres">
      <dgm:prSet presAssocID="{43D48733-E74F-AC4C-9B2A-6B60DD102C93}" presName="middle" presStyleCnt="0"/>
      <dgm:spPr/>
    </dgm:pt>
    <dgm:pt modelId="{B9254E1F-AB45-A345-95E2-17E4074B4E74}" type="pres">
      <dgm:prSet presAssocID="{43D48733-E74F-AC4C-9B2A-6B60DD102C93}" presName="parTxMid" presStyleLbl="revTx" presStyleIdx="2" presStyleCnt="3"/>
      <dgm:spPr/>
      <dgm:t>
        <a:bodyPr/>
        <a:lstStyle/>
        <a:p>
          <a:endParaRPr lang="en-US"/>
        </a:p>
      </dgm:t>
    </dgm:pt>
    <dgm:pt modelId="{B288105C-D712-744A-BB30-069DA316B91E}" type="pres">
      <dgm:prSet presAssocID="{43D48733-E74F-AC4C-9B2A-6B60DD102C93}" presName="spMid" presStyleCnt="0"/>
      <dgm:spPr/>
    </dgm:pt>
    <dgm:pt modelId="{0714317C-F4B4-C343-81B6-F0D59AC06BE7}" type="pres">
      <dgm:prSet presAssocID="{F8A036C9-E896-594F-8E34-5786B97D3AAA}" presName="chevronComposite1" presStyleCnt="0"/>
      <dgm:spPr/>
    </dgm:pt>
    <dgm:pt modelId="{BFBE7FA4-53EB-5C44-A52C-241DE481467A}" type="pres">
      <dgm:prSet presAssocID="{F8A036C9-E896-594F-8E34-5786B97D3AAA}" presName="chevron1" presStyleLbl="sibTrans2D1" presStyleIdx="2" presStyleCnt="3"/>
      <dgm:spPr/>
    </dgm:pt>
    <dgm:pt modelId="{7413E089-1F07-B844-9F81-17515F131B48}" type="pres">
      <dgm:prSet presAssocID="{F8A036C9-E896-594F-8E34-5786B97D3AAA}" presName="spChevron1" presStyleCnt="0"/>
      <dgm:spPr/>
    </dgm:pt>
    <dgm:pt modelId="{654B7590-0282-224B-A210-7E8E8750F210}" type="pres">
      <dgm:prSet presAssocID="{228C0587-F4F0-1A42-8894-BFA76E98FC75}" presName="last" presStyleCnt="0"/>
      <dgm:spPr/>
    </dgm:pt>
    <dgm:pt modelId="{5C875C7B-5404-3C46-8DD3-E8D1A1F2ED62}" type="pres">
      <dgm:prSet presAssocID="{228C0587-F4F0-1A42-8894-BFA76E98FC75}" presName="circleTx" presStyleLbl="node1" presStyleIdx="18" presStyleCnt="19" custScaleX="179522" custLinFactNeighborX="14661" custLinFactNeighborY="-4110"/>
      <dgm:spPr/>
      <dgm:t>
        <a:bodyPr/>
        <a:lstStyle/>
        <a:p>
          <a:endParaRPr lang="en-US"/>
        </a:p>
      </dgm:t>
    </dgm:pt>
    <dgm:pt modelId="{FCE261A0-0A3C-CB4B-A89B-BA87765A3E90}" type="pres">
      <dgm:prSet presAssocID="{228C0587-F4F0-1A42-8894-BFA76E98FC75}" presName="spN" presStyleCnt="0"/>
      <dgm:spPr/>
    </dgm:pt>
  </dgm:ptLst>
  <dgm:cxnLst>
    <dgm:cxn modelId="{08D11BEB-11B3-42CB-93C0-B86929A36CD1}" type="presOf" srcId="{0EC01996-9A09-454C-A6B4-1C65C4188D8D}" destId="{AA6E1A21-CEAE-EA41-BA95-09E5CE4A0543}" srcOrd="0" destOrd="0" presId="urn:microsoft.com/office/officeart/2009/3/layout/RandomtoResultProcess"/>
    <dgm:cxn modelId="{6D30151E-78F3-4827-9314-DA9689BEA155}" type="presOf" srcId="{31373C21-4344-724C-AD16-8D22113EBB7B}" destId="{A837DC21-AB71-F547-9F8B-AD6EC8D3AE17}" srcOrd="0" destOrd="0" presId="urn:microsoft.com/office/officeart/2009/3/layout/RandomtoResultProcess"/>
    <dgm:cxn modelId="{F6368F86-8B98-478F-8C72-719846C366BB}" type="presOf" srcId="{228C0587-F4F0-1A42-8894-BFA76E98FC75}" destId="{5C875C7B-5404-3C46-8DD3-E8D1A1F2ED62}" srcOrd="0" destOrd="0" presId="urn:microsoft.com/office/officeart/2009/3/layout/RandomtoResultProcess"/>
    <dgm:cxn modelId="{8CA7B7F7-5740-B745-A302-2AE71709578A}" srcId="{0EC01996-9A09-454C-A6B4-1C65C4188D8D}" destId="{31373C21-4344-724C-AD16-8D22113EBB7B}" srcOrd="0" destOrd="0" parTransId="{1EB43E21-46CB-A74F-9A73-5DA574B37C08}" sibTransId="{6B968CBC-2216-1846-B5DA-6D64B465551C}"/>
    <dgm:cxn modelId="{13685826-27EE-4543-811E-4372E29FEE40}" srcId="{0EC01996-9A09-454C-A6B4-1C65C4188D8D}" destId="{228C0587-F4F0-1A42-8894-BFA76E98FC75}" srcOrd="3" destOrd="0" parTransId="{B1B95F13-36CC-084B-AB10-184A443DEC95}" sibTransId="{0751D61B-7F19-9347-BDBC-FF9BB6F1CE30}"/>
    <dgm:cxn modelId="{DBD5B295-032C-E44C-825D-DC031318734A}" srcId="{0EC01996-9A09-454C-A6B4-1C65C4188D8D}" destId="{D6D3ECEA-A0BA-FD47-B1C0-8E2F1652D46B}" srcOrd="1" destOrd="0" parTransId="{CCF99B63-6F05-EF44-9DAB-096DE591BA36}" sibTransId="{B7470BC1-F71D-AD42-A06B-0CC472DDDCB9}"/>
    <dgm:cxn modelId="{4780D79C-1D55-4A7F-AA42-BB90AF7A31F7}" type="presOf" srcId="{D6D3ECEA-A0BA-FD47-B1C0-8E2F1652D46B}" destId="{3E75A4D7-7ACE-4142-9F75-FA71158379CB}" srcOrd="0" destOrd="0" presId="urn:microsoft.com/office/officeart/2009/3/layout/RandomtoResultProcess"/>
    <dgm:cxn modelId="{28135659-2827-414A-A5A3-249B7C43F56B}" type="presOf" srcId="{43D48733-E74F-AC4C-9B2A-6B60DD102C93}" destId="{B9254E1F-AB45-A345-95E2-17E4074B4E74}" srcOrd="0" destOrd="0" presId="urn:microsoft.com/office/officeart/2009/3/layout/RandomtoResultProcess"/>
    <dgm:cxn modelId="{95AA8CA0-CBEF-F14A-97DB-0C17C6C3C825}" srcId="{0EC01996-9A09-454C-A6B4-1C65C4188D8D}" destId="{43D48733-E74F-AC4C-9B2A-6B60DD102C93}" srcOrd="2" destOrd="0" parTransId="{A5440818-4C43-7C44-9C7D-EA49B3DB8D73}" sibTransId="{F8A036C9-E896-594F-8E34-5786B97D3AAA}"/>
    <dgm:cxn modelId="{08B22415-6A3A-4839-8FA6-8F603B7E82F6}" type="presParOf" srcId="{AA6E1A21-CEAE-EA41-BA95-09E5CE4A0543}" destId="{9EFE648B-EFA4-DD48-A9E0-FE5B5DFFE982}" srcOrd="0" destOrd="0" presId="urn:microsoft.com/office/officeart/2009/3/layout/RandomtoResultProcess"/>
    <dgm:cxn modelId="{BD6621AD-BA88-43E2-AEB2-70FE0F24466C}" type="presParOf" srcId="{9EFE648B-EFA4-DD48-A9E0-FE5B5DFFE982}" destId="{A837DC21-AB71-F547-9F8B-AD6EC8D3AE17}" srcOrd="0" destOrd="0" presId="urn:microsoft.com/office/officeart/2009/3/layout/RandomtoResultProcess"/>
    <dgm:cxn modelId="{F2249753-C8EA-4F5D-8C8D-5EBA79557449}" type="presParOf" srcId="{9EFE648B-EFA4-DD48-A9E0-FE5B5DFFE982}" destId="{61201082-AEA0-1B43-87D4-A8F62B2AE3B8}" srcOrd="1" destOrd="0" presId="urn:microsoft.com/office/officeart/2009/3/layout/RandomtoResultProcess"/>
    <dgm:cxn modelId="{1C7410BA-F936-4012-89EA-EEA3BA37CCA7}" type="presParOf" srcId="{9EFE648B-EFA4-DD48-A9E0-FE5B5DFFE982}" destId="{76135370-80E9-7F4E-A8E7-DB56016FC9ED}" srcOrd="2" destOrd="0" presId="urn:microsoft.com/office/officeart/2009/3/layout/RandomtoResultProcess"/>
    <dgm:cxn modelId="{AE5C9E63-86E8-4EAE-B3DA-E0EB901C24F7}" type="presParOf" srcId="{9EFE648B-EFA4-DD48-A9E0-FE5B5DFFE982}" destId="{DD5DA9B4-0E0C-4845-8384-82F82223DFE4}" srcOrd="3" destOrd="0" presId="urn:microsoft.com/office/officeart/2009/3/layout/RandomtoResultProcess"/>
    <dgm:cxn modelId="{037DF244-9D20-4DA1-AEB7-2EF78CECEE04}" type="presParOf" srcId="{9EFE648B-EFA4-DD48-A9E0-FE5B5DFFE982}" destId="{B44F0AA7-CDA8-564F-AD25-5F3468ED65A4}" srcOrd="4" destOrd="0" presId="urn:microsoft.com/office/officeart/2009/3/layout/RandomtoResultProcess"/>
    <dgm:cxn modelId="{18BF8819-21B2-4F50-8D24-E9CFBA63A80D}" type="presParOf" srcId="{9EFE648B-EFA4-DD48-A9E0-FE5B5DFFE982}" destId="{B83EADF8-D5E8-AC45-A412-D70566FCCA1B}" srcOrd="5" destOrd="0" presId="urn:microsoft.com/office/officeart/2009/3/layout/RandomtoResultProcess"/>
    <dgm:cxn modelId="{3BF5C5E9-1AB3-42A8-A056-63223213F0DB}" type="presParOf" srcId="{9EFE648B-EFA4-DD48-A9E0-FE5B5DFFE982}" destId="{EE2E5123-FD5E-1347-920C-6E4185DE05DB}" srcOrd="6" destOrd="0" presId="urn:microsoft.com/office/officeart/2009/3/layout/RandomtoResultProcess"/>
    <dgm:cxn modelId="{3684B543-7404-49A1-A994-B3249B4D2C16}" type="presParOf" srcId="{9EFE648B-EFA4-DD48-A9E0-FE5B5DFFE982}" destId="{71FF60C0-1A71-4642-902B-7B9BF09C0E6D}" srcOrd="7" destOrd="0" presId="urn:microsoft.com/office/officeart/2009/3/layout/RandomtoResultProcess"/>
    <dgm:cxn modelId="{B4299E2E-BD6E-4A27-BBC3-64EE9233079E}" type="presParOf" srcId="{9EFE648B-EFA4-DD48-A9E0-FE5B5DFFE982}" destId="{93A7223F-E60C-D546-9A7A-D6644669B86B}" srcOrd="8" destOrd="0" presId="urn:microsoft.com/office/officeart/2009/3/layout/RandomtoResultProcess"/>
    <dgm:cxn modelId="{A767F206-836C-4391-A667-62CD345CFB18}" type="presParOf" srcId="{9EFE648B-EFA4-DD48-A9E0-FE5B5DFFE982}" destId="{E7293585-1297-6141-88E7-3B1EEFF56D9A}" srcOrd="9" destOrd="0" presId="urn:microsoft.com/office/officeart/2009/3/layout/RandomtoResultProcess"/>
    <dgm:cxn modelId="{CF498811-B183-4804-A89E-CDFA39E967D0}" type="presParOf" srcId="{9EFE648B-EFA4-DD48-A9E0-FE5B5DFFE982}" destId="{5CF14290-AA8D-2F4E-97E4-EF82809A0D29}" srcOrd="10" destOrd="0" presId="urn:microsoft.com/office/officeart/2009/3/layout/RandomtoResultProcess"/>
    <dgm:cxn modelId="{425D3990-B6D6-4558-A4FA-47680A09F39F}" type="presParOf" srcId="{9EFE648B-EFA4-DD48-A9E0-FE5B5DFFE982}" destId="{967721F4-D4CC-6849-AD58-96BC93D15195}" srcOrd="11" destOrd="0" presId="urn:microsoft.com/office/officeart/2009/3/layout/RandomtoResultProcess"/>
    <dgm:cxn modelId="{7CE13841-5C85-4A14-BF24-A6572854FB61}" type="presParOf" srcId="{9EFE648B-EFA4-DD48-A9E0-FE5B5DFFE982}" destId="{56E1BFCC-B7B2-1F46-966B-A6B53DEA3C43}" srcOrd="12" destOrd="0" presId="urn:microsoft.com/office/officeart/2009/3/layout/RandomtoResultProcess"/>
    <dgm:cxn modelId="{0334A20B-7CA9-476F-835E-8F1A9232D512}" type="presParOf" srcId="{9EFE648B-EFA4-DD48-A9E0-FE5B5DFFE982}" destId="{DE60C95A-2102-334F-B7D4-8BAB322C450D}" srcOrd="13" destOrd="0" presId="urn:microsoft.com/office/officeart/2009/3/layout/RandomtoResultProcess"/>
    <dgm:cxn modelId="{F0B77CAC-EE1E-4EA0-BD0B-EA0D6A901364}" type="presParOf" srcId="{9EFE648B-EFA4-DD48-A9E0-FE5B5DFFE982}" destId="{8687AACD-3348-3542-AC35-58424B2D2158}" srcOrd="14" destOrd="0" presId="urn:microsoft.com/office/officeart/2009/3/layout/RandomtoResultProcess"/>
    <dgm:cxn modelId="{8C30848F-7554-4252-B407-1A02D502879E}" type="presParOf" srcId="{9EFE648B-EFA4-DD48-A9E0-FE5B5DFFE982}" destId="{3C78E6D0-B25A-C346-AAA8-9B873B7D79CB}" srcOrd="15" destOrd="0" presId="urn:microsoft.com/office/officeart/2009/3/layout/RandomtoResultProcess"/>
    <dgm:cxn modelId="{27DB9FBE-D2C4-42D4-AA37-812855BD7A39}" type="presParOf" srcId="{9EFE648B-EFA4-DD48-A9E0-FE5B5DFFE982}" destId="{ED1F842F-1135-C546-942D-02745247B912}" srcOrd="16" destOrd="0" presId="urn:microsoft.com/office/officeart/2009/3/layout/RandomtoResultProcess"/>
    <dgm:cxn modelId="{AC1B721B-BBE4-440D-9986-361B2DAA9404}" type="presParOf" srcId="{9EFE648B-EFA4-DD48-A9E0-FE5B5DFFE982}" destId="{1F72F6EF-C683-6540-934F-3C42BF36EF96}" srcOrd="17" destOrd="0" presId="urn:microsoft.com/office/officeart/2009/3/layout/RandomtoResultProcess"/>
    <dgm:cxn modelId="{3A355826-AD04-4F9D-AA61-EE29B578726A}" type="presParOf" srcId="{9EFE648B-EFA4-DD48-A9E0-FE5B5DFFE982}" destId="{B0F28AE9-B511-0642-98DC-B9A67CD324EC}" srcOrd="18" destOrd="0" presId="urn:microsoft.com/office/officeart/2009/3/layout/RandomtoResultProcess"/>
    <dgm:cxn modelId="{338E206A-5647-4DEF-9064-536F85C2CA96}" type="presParOf" srcId="{AA6E1A21-CEAE-EA41-BA95-09E5CE4A0543}" destId="{3A372701-7504-7A41-B256-184E51CC8AE1}" srcOrd="1" destOrd="0" presId="urn:microsoft.com/office/officeart/2009/3/layout/RandomtoResultProcess"/>
    <dgm:cxn modelId="{49D851F0-68D5-4910-8713-CFDF8F7D783C}" type="presParOf" srcId="{3A372701-7504-7A41-B256-184E51CC8AE1}" destId="{38447A9E-6F94-6F43-9DD9-DEB35ECA6219}" srcOrd="0" destOrd="0" presId="urn:microsoft.com/office/officeart/2009/3/layout/RandomtoResultProcess"/>
    <dgm:cxn modelId="{93E95707-1180-4B3D-B911-71EC27788175}" type="presParOf" srcId="{3A372701-7504-7A41-B256-184E51CC8AE1}" destId="{05BE53C9-17D0-6F48-BF25-8AE87D29125A}" srcOrd="1" destOrd="0" presId="urn:microsoft.com/office/officeart/2009/3/layout/RandomtoResultProcess"/>
    <dgm:cxn modelId="{F77390E6-11AE-431C-A720-2CEFAAD3D380}" type="presParOf" srcId="{AA6E1A21-CEAE-EA41-BA95-09E5CE4A0543}" destId="{C157260C-5AC3-2540-8CE8-FC142F32E3B9}" srcOrd="2" destOrd="0" presId="urn:microsoft.com/office/officeart/2009/3/layout/RandomtoResultProcess"/>
    <dgm:cxn modelId="{69478551-AA90-43AB-8037-1111520DA5B0}" type="presParOf" srcId="{C157260C-5AC3-2540-8CE8-FC142F32E3B9}" destId="{3E75A4D7-7ACE-4142-9F75-FA71158379CB}" srcOrd="0" destOrd="0" presId="urn:microsoft.com/office/officeart/2009/3/layout/RandomtoResultProcess"/>
    <dgm:cxn modelId="{92179ECC-4CB9-4066-A3E0-42FCCD06BE91}" type="presParOf" srcId="{C157260C-5AC3-2540-8CE8-FC142F32E3B9}" destId="{D2A0FD16-39FC-3647-B327-A64070BF5A60}" srcOrd="1" destOrd="0" presId="urn:microsoft.com/office/officeart/2009/3/layout/RandomtoResultProcess"/>
    <dgm:cxn modelId="{B1813A70-C23A-4C62-A315-43F40C30D6BF}" type="presParOf" srcId="{AA6E1A21-CEAE-EA41-BA95-09E5CE4A0543}" destId="{EF7B2E9A-139B-A048-81F3-DD2C039017A9}" srcOrd="3" destOrd="0" presId="urn:microsoft.com/office/officeart/2009/3/layout/RandomtoResultProcess"/>
    <dgm:cxn modelId="{2B5AB33D-6362-4F4C-A970-6ECC653AB75F}" type="presParOf" srcId="{EF7B2E9A-139B-A048-81F3-DD2C039017A9}" destId="{7261AE84-882E-FA43-9FD8-A8C3E9516C26}" srcOrd="0" destOrd="0" presId="urn:microsoft.com/office/officeart/2009/3/layout/RandomtoResultProcess"/>
    <dgm:cxn modelId="{E36FE26A-7554-4646-9174-7C7D59B0C5DB}" type="presParOf" srcId="{EF7B2E9A-139B-A048-81F3-DD2C039017A9}" destId="{130C4995-3C00-E841-9518-ADFF3DA02BC3}" srcOrd="1" destOrd="0" presId="urn:microsoft.com/office/officeart/2009/3/layout/RandomtoResultProcess"/>
    <dgm:cxn modelId="{A7EEA1E5-7397-4CE1-894C-2124D334CEC7}" type="presParOf" srcId="{AA6E1A21-CEAE-EA41-BA95-09E5CE4A0543}" destId="{13D9C9C2-404D-734C-983C-6AD94DD86DDC}" srcOrd="4" destOrd="0" presId="urn:microsoft.com/office/officeart/2009/3/layout/RandomtoResultProcess"/>
    <dgm:cxn modelId="{82BE8984-972D-4230-B08A-D52126BE25D1}" type="presParOf" srcId="{13D9C9C2-404D-734C-983C-6AD94DD86DDC}" destId="{B9254E1F-AB45-A345-95E2-17E4074B4E74}" srcOrd="0" destOrd="0" presId="urn:microsoft.com/office/officeart/2009/3/layout/RandomtoResultProcess"/>
    <dgm:cxn modelId="{E5098F0B-ACD5-4FF8-AC85-30BA979D0E3F}" type="presParOf" srcId="{13D9C9C2-404D-734C-983C-6AD94DD86DDC}" destId="{B288105C-D712-744A-BB30-069DA316B91E}" srcOrd="1" destOrd="0" presId="urn:microsoft.com/office/officeart/2009/3/layout/RandomtoResultProcess"/>
    <dgm:cxn modelId="{A591C6A1-58CA-4AA0-85E2-3278EEE8817D}" type="presParOf" srcId="{AA6E1A21-CEAE-EA41-BA95-09E5CE4A0543}" destId="{0714317C-F4B4-C343-81B6-F0D59AC06BE7}" srcOrd="5" destOrd="0" presId="urn:microsoft.com/office/officeart/2009/3/layout/RandomtoResultProcess"/>
    <dgm:cxn modelId="{E818D17E-1915-4FC2-8107-2AAC3D691923}" type="presParOf" srcId="{0714317C-F4B4-C343-81B6-F0D59AC06BE7}" destId="{BFBE7FA4-53EB-5C44-A52C-241DE481467A}" srcOrd="0" destOrd="0" presId="urn:microsoft.com/office/officeart/2009/3/layout/RandomtoResultProcess"/>
    <dgm:cxn modelId="{D2FFB5BD-E150-4687-8FEE-E80E1A870EDC}" type="presParOf" srcId="{0714317C-F4B4-C343-81B6-F0D59AC06BE7}" destId="{7413E089-1F07-B844-9F81-17515F131B48}" srcOrd="1" destOrd="0" presId="urn:microsoft.com/office/officeart/2009/3/layout/RandomtoResultProcess"/>
    <dgm:cxn modelId="{3F1F04FA-1DF5-40EB-884F-D2D6D5EDA8C3}" type="presParOf" srcId="{AA6E1A21-CEAE-EA41-BA95-09E5CE4A0543}" destId="{654B7590-0282-224B-A210-7E8E8750F210}" srcOrd="6" destOrd="0" presId="urn:microsoft.com/office/officeart/2009/3/layout/RandomtoResultProcess"/>
    <dgm:cxn modelId="{607EF691-7CC0-4887-B973-F50A106D97DF}" type="presParOf" srcId="{654B7590-0282-224B-A210-7E8E8750F210}" destId="{5C875C7B-5404-3C46-8DD3-E8D1A1F2ED62}" srcOrd="0" destOrd="0" presId="urn:microsoft.com/office/officeart/2009/3/layout/RandomtoResultProcess"/>
    <dgm:cxn modelId="{F2120ED6-6D40-4F01-8826-CD910E06E59D}" type="presParOf" srcId="{654B7590-0282-224B-A210-7E8E8750F210}" destId="{FCE261A0-0A3C-CB4B-A89B-BA87765A3E9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7DC21-AB71-F547-9F8B-AD6EC8D3AE17}">
      <dsp:nvSpPr>
        <dsp:cNvPr id="0" name=""/>
        <dsp:cNvSpPr/>
      </dsp:nvSpPr>
      <dsp:spPr>
        <a:xfrm>
          <a:off x="858123" y="455701"/>
          <a:ext cx="1244620" cy="410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858123" y="455701"/>
        <a:ext cx="1244620" cy="410159"/>
      </dsp:txXfrm>
    </dsp:sp>
    <dsp:sp modelId="{61201082-AEA0-1B43-87D4-A8F62B2AE3B8}">
      <dsp:nvSpPr>
        <dsp:cNvPr id="0" name=""/>
        <dsp:cNvSpPr/>
      </dsp:nvSpPr>
      <dsp:spPr>
        <a:xfrm>
          <a:off x="856709" y="330956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35370-80E9-7F4E-A8E7-DB56016FC9ED}">
      <dsp:nvSpPr>
        <dsp:cNvPr id="0" name=""/>
        <dsp:cNvSpPr/>
      </dsp:nvSpPr>
      <dsp:spPr>
        <a:xfrm>
          <a:off x="926012" y="192350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5DA9B4-0E0C-4845-8384-82F82223DFE4}">
      <dsp:nvSpPr>
        <dsp:cNvPr id="0" name=""/>
        <dsp:cNvSpPr/>
      </dsp:nvSpPr>
      <dsp:spPr>
        <a:xfrm>
          <a:off x="1092338" y="220071"/>
          <a:ext cx="155577" cy="155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F0AA7-CDA8-564F-AD25-5F3468ED65A4}">
      <dsp:nvSpPr>
        <dsp:cNvPr id="0" name=""/>
        <dsp:cNvSpPr/>
      </dsp:nvSpPr>
      <dsp:spPr>
        <a:xfrm>
          <a:off x="1230944" y="67605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EADF8-D5E8-AC45-A412-D70566FCCA1B}">
      <dsp:nvSpPr>
        <dsp:cNvPr id="0" name=""/>
        <dsp:cNvSpPr/>
      </dsp:nvSpPr>
      <dsp:spPr>
        <a:xfrm>
          <a:off x="1411131" y="12163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E5123-FD5E-1347-920C-6E4185DE05DB}">
      <dsp:nvSpPr>
        <dsp:cNvPr id="0" name=""/>
        <dsp:cNvSpPr/>
      </dsp:nvSpPr>
      <dsp:spPr>
        <a:xfrm>
          <a:off x="1632899" y="109187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F60C0-1A71-4642-902B-7B9BF09C0E6D}">
      <dsp:nvSpPr>
        <dsp:cNvPr id="0" name=""/>
        <dsp:cNvSpPr/>
      </dsp:nvSpPr>
      <dsp:spPr>
        <a:xfrm>
          <a:off x="1771505" y="178490"/>
          <a:ext cx="155577" cy="155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A7223F-E60C-D546-9A7A-D6644669B86B}">
      <dsp:nvSpPr>
        <dsp:cNvPr id="0" name=""/>
        <dsp:cNvSpPr/>
      </dsp:nvSpPr>
      <dsp:spPr>
        <a:xfrm>
          <a:off x="1965553" y="330956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293585-1297-6141-88E7-3B1EEFF56D9A}">
      <dsp:nvSpPr>
        <dsp:cNvPr id="0" name=""/>
        <dsp:cNvSpPr/>
      </dsp:nvSpPr>
      <dsp:spPr>
        <a:xfrm>
          <a:off x="2048716" y="483422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14290-AA8D-2F4E-97E4-EF82809A0D29}">
      <dsp:nvSpPr>
        <dsp:cNvPr id="0" name=""/>
        <dsp:cNvSpPr/>
      </dsp:nvSpPr>
      <dsp:spPr>
        <a:xfrm>
          <a:off x="1327967" y="192350"/>
          <a:ext cx="254581" cy="254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721F4-D4CC-6849-AD58-96BC93D15195}">
      <dsp:nvSpPr>
        <dsp:cNvPr id="0" name=""/>
        <dsp:cNvSpPr/>
      </dsp:nvSpPr>
      <dsp:spPr>
        <a:xfrm>
          <a:off x="787406" y="719051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1BFCC-B7B2-1F46-966B-A6B53DEA3C43}">
      <dsp:nvSpPr>
        <dsp:cNvPr id="0" name=""/>
        <dsp:cNvSpPr/>
      </dsp:nvSpPr>
      <dsp:spPr>
        <a:xfrm>
          <a:off x="870569" y="843796"/>
          <a:ext cx="155577" cy="155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0C95A-2102-334F-B7D4-8BAB322C450D}">
      <dsp:nvSpPr>
        <dsp:cNvPr id="0" name=""/>
        <dsp:cNvSpPr/>
      </dsp:nvSpPr>
      <dsp:spPr>
        <a:xfrm>
          <a:off x="1078478" y="954680"/>
          <a:ext cx="226294" cy="2262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7AACD-3348-3542-AC35-58424B2D2158}">
      <dsp:nvSpPr>
        <dsp:cNvPr id="0" name=""/>
        <dsp:cNvSpPr/>
      </dsp:nvSpPr>
      <dsp:spPr>
        <a:xfrm>
          <a:off x="1369549" y="1134867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8E6D0-B25A-C346-AAA8-9B873B7D79CB}">
      <dsp:nvSpPr>
        <dsp:cNvPr id="0" name=""/>
        <dsp:cNvSpPr/>
      </dsp:nvSpPr>
      <dsp:spPr>
        <a:xfrm>
          <a:off x="1424991" y="954680"/>
          <a:ext cx="155577" cy="155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1F842F-1135-C546-942D-02745247B912}">
      <dsp:nvSpPr>
        <dsp:cNvPr id="0" name=""/>
        <dsp:cNvSpPr/>
      </dsp:nvSpPr>
      <dsp:spPr>
        <a:xfrm>
          <a:off x="1563597" y="1148728"/>
          <a:ext cx="99003" cy="990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72F6EF-C683-6540-934F-3C42BF36EF96}">
      <dsp:nvSpPr>
        <dsp:cNvPr id="0" name=""/>
        <dsp:cNvSpPr/>
      </dsp:nvSpPr>
      <dsp:spPr>
        <a:xfrm>
          <a:off x="1688342" y="926959"/>
          <a:ext cx="226294" cy="2262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28AE9-B511-0642-98DC-B9A67CD324EC}">
      <dsp:nvSpPr>
        <dsp:cNvPr id="0" name=""/>
        <dsp:cNvSpPr/>
      </dsp:nvSpPr>
      <dsp:spPr>
        <a:xfrm>
          <a:off x="1993274" y="871517"/>
          <a:ext cx="155577" cy="155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447A9E-6F94-6F43-9DD9-DEB35ECA6219}">
      <dsp:nvSpPr>
        <dsp:cNvPr id="0" name=""/>
        <dsp:cNvSpPr/>
      </dsp:nvSpPr>
      <dsp:spPr>
        <a:xfrm>
          <a:off x="2148851" y="219841"/>
          <a:ext cx="456909" cy="87228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5A4D7-7ACE-4142-9F75-FA71158379CB}">
      <dsp:nvSpPr>
        <dsp:cNvPr id="0" name=""/>
        <dsp:cNvSpPr/>
      </dsp:nvSpPr>
      <dsp:spPr>
        <a:xfrm>
          <a:off x="2605760" y="220264"/>
          <a:ext cx="1246115" cy="8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Sparse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Data</a:t>
          </a:r>
        </a:p>
      </dsp:txBody>
      <dsp:txXfrm>
        <a:off x="2605760" y="220264"/>
        <a:ext cx="1246115" cy="872281"/>
      </dsp:txXfrm>
    </dsp:sp>
    <dsp:sp modelId="{7261AE84-882E-FA43-9FD8-A8C3E9516C26}">
      <dsp:nvSpPr>
        <dsp:cNvPr id="0" name=""/>
        <dsp:cNvSpPr/>
      </dsp:nvSpPr>
      <dsp:spPr>
        <a:xfrm>
          <a:off x="3851876" y="219841"/>
          <a:ext cx="456909" cy="87228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54E1F-AB45-A345-95E2-17E4074B4E74}">
      <dsp:nvSpPr>
        <dsp:cNvPr id="0" name=""/>
        <dsp:cNvSpPr/>
      </dsp:nvSpPr>
      <dsp:spPr>
        <a:xfrm>
          <a:off x="4308785" y="220264"/>
          <a:ext cx="1246115" cy="8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Principles</a:t>
          </a:r>
          <a:endParaRPr lang="en-US" sz="1800" b="1" kern="1200" dirty="0"/>
        </a:p>
      </dsp:txBody>
      <dsp:txXfrm>
        <a:off x="4308785" y="220264"/>
        <a:ext cx="1246115" cy="872281"/>
      </dsp:txXfrm>
    </dsp:sp>
    <dsp:sp modelId="{BFBE7FA4-53EB-5C44-A52C-241DE481467A}">
      <dsp:nvSpPr>
        <dsp:cNvPr id="0" name=""/>
        <dsp:cNvSpPr/>
      </dsp:nvSpPr>
      <dsp:spPr>
        <a:xfrm>
          <a:off x="5554901" y="219841"/>
          <a:ext cx="456909" cy="87228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875C7B-5404-3C46-8DD3-E8D1A1F2ED62}">
      <dsp:nvSpPr>
        <dsp:cNvPr id="0" name=""/>
        <dsp:cNvSpPr/>
      </dsp:nvSpPr>
      <dsp:spPr>
        <a:xfrm>
          <a:off x="6167100" y="104220"/>
          <a:ext cx="1901494" cy="10591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Algorithms</a:t>
          </a:r>
          <a:endParaRPr lang="en-US" sz="1800" b="1" kern="1200" dirty="0"/>
        </a:p>
      </dsp:txBody>
      <dsp:txXfrm>
        <a:off x="6445567" y="259336"/>
        <a:ext cx="1344560" cy="74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68D8-403B-4A02-8690-C675FFBE9C7C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38072-01A9-4E1E-936B-49F93E8A5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Welcome</a:t>
            </a:r>
          </a:p>
          <a:p>
            <a:pPr>
              <a:buFontTx/>
              <a:buChar char="-"/>
            </a:pPr>
            <a:r>
              <a:rPr lang="en-US" baseline="0" dirty="0" smtClean="0"/>
              <a:t>High profile speakers, encouraging remarks</a:t>
            </a:r>
          </a:p>
          <a:p>
            <a:pPr>
              <a:buFontTx/>
              <a:buChar char="-"/>
            </a:pPr>
            <a:r>
              <a:rPr lang="en-US" baseline="0" dirty="0" smtClean="0"/>
              <a:t>Struck a chord?</a:t>
            </a:r>
          </a:p>
          <a:p>
            <a:pPr>
              <a:buFontTx/>
              <a:buChar char="-"/>
            </a:pPr>
            <a:r>
              <a:rPr lang="en-US" baseline="0" dirty="0" smtClean="0"/>
              <a:t>This meeting is about community models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Who has to leave early on Wednesday ?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Leading up to meeting</a:t>
            </a:r>
          </a:p>
          <a:p>
            <a:pPr lvl="1"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I’ve waiting 5 years for this meeting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FACETS: Can’t collaborate because we don’t have the tools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30 labs, same order effects,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In </a:t>
            </a:r>
            <a:r>
              <a:rPr lang="en-US" baseline="0" dirty="0" err="1" smtClean="0"/>
              <a:t>desparation</a:t>
            </a:r>
            <a:r>
              <a:rPr lang="en-US" baseline="0" dirty="0" smtClean="0"/>
              <a:t>, joined controversial BBP project, </a:t>
            </a:r>
            <a:r>
              <a:rPr lang="en-US" baseline="0" dirty="0" err="1" smtClean="0"/>
              <a:t>becaused</a:t>
            </a:r>
            <a:r>
              <a:rPr lang="en-US" baseline="0" dirty="0" smtClean="0"/>
              <a:t> the seemed to have many people working on one model</a:t>
            </a:r>
          </a:p>
          <a:p>
            <a:pPr lvl="1">
              <a:buFontTx/>
              <a:buChar char="-"/>
            </a:pPr>
            <a:r>
              <a:rPr lang="en-US" baseline="0" dirty="0" err="1" smtClean="0"/>
              <a:t>Massivly</a:t>
            </a:r>
            <a:r>
              <a:rPr lang="en-US" baseline="0" dirty="0" smtClean="0"/>
              <a:t> collaborative </a:t>
            </a:r>
          </a:p>
          <a:p>
            <a:pPr lvl="1">
              <a:buFontTx/>
              <a:buChar char="-"/>
            </a:pPr>
            <a:endParaRPr lang="en-US" baseline="0" dirty="0" smtClean="0"/>
          </a:p>
          <a:p>
            <a:pPr lvl="0"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3 approaches to community models: don’t,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, coordinated push</a:t>
            </a:r>
          </a:p>
          <a:p>
            <a:pPr>
              <a:buFontTx/>
              <a:buChar char="-"/>
            </a:pPr>
            <a:r>
              <a:rPr lang="en-US" baseline="0" dirty="0" smtClean="0"/>
              <a:t>Levels of detail: </a:t>
            </a:r>
            <a:r>
              <a:rPr lang="en-US" baseline="0" dirty="0" err="1" smtClean="0"/>
              <a:t>simplfied</a:t>
            </a:r>
            <a:r>
              <a:rPr lang="en-US" baseline="0" dirty="0" smtClean="0"/>
              <a:t>, data-driven</a:t>
            </a:r>
          </a:p>
          <a:p>
            <a:pPr>
              <a:buFontTx/>
              <a:buChar char="-"/>
            </a:pPr>
            <a:r>
              <a:rPr lang="en-US" baseline="0" dirty="0" smtClean="0"/>
              <a:t>False dichotomy</a:t>
            </a:r>
          </a:p>
          <a:p>
            <a:pPr>
              <a:buFontTx/>
              <a:buChar char="-"/>
            </a:pPr>
            <a:r>
              <a:rPr lang="en-US" baseline="0" dirty="0" smtClean="0"/>
              <a:t>Systematic </a:t>
            </a:r>
            <a:r>
              <a:rPr lang="en-US" baseline="0" dirty="0" err="1" smtClean="0"/>
              <a:t>simplificaiton</a:t>
            </a: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Why community models?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 Releases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BBP Workflow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8072-01A9-4E1E-936B-49F93E8A57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1" dirty="0" err="1" smtClean="0"/>
              <a:t>Markram</a:t>
            </a:r>
            <a:r>
              <a:rPr lang="en-US" sz="1200" b="0" i="1" dirty="0" smtClean="0"/>
              <a:t> et. </a:t>
            </a:r>
            <a:r>
              <a:rPr lang="en-US" b="0" i="1" dirty="0" smtClean="0"/>
              <a:t>al., </a:t>
            </a:r>
            <a:r>
              <a:rPr lang="en-US" sz="1200" b="0" i="1" dirty="0" smtClean="0"/>
              <a:t>“Reconstruction and simulation of neocortical </a:t>
            </a:r>
            <a:r>
              <a:rPr lang="en-US" sz="1200" b="0" i="1" dirty="0" err="1" smtClean="0"/>
              <a:t>microcircuitry</a:t>
            </a:r>
            <a:r>
              <a:rPr lang="en-US" sz="1200" b="0" i="1" dirty="0" smtClean="0"/>
              <a:t>”; </a:t>
            </a:r>
            <a:r>
              <a:rPr lang="en-US" b="0" dirty="0" smtClean="0"/>
              <a:t>Collaborative science: 73 authors. 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Comprehensive</a:t>
            </a:r>
            <a:r>
              <a:rPr lang="en-US" b="0" baseline="0" dirty="0" smtClean="0"/>
              <a:t> description of data-driven reconstruction of neural tissue from sparse data.  Levels covered: ion-channels to network physiology.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“Microcircuit &amp; Cellular levels” – based on background work done in Blue Brain Project over last 10 years.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Multi-level validation was observed to prevent </a:t>
            </a:r>
            <a:r>
              <a:rPr lang="en-US" b="0" baseline="0" dirty="0" err="1" smtClean="0"/>
              <a:t>overfitting</a:t>
            </a:r>
            <a:r>
              <a:rPr lang="en-US" b="0" baseline="0" dirty="0" smtClean="0"/>
              <a:t> at anyone level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Drove discovery of fundamental role played by Calcium levels in determining spontaneous and evoked network dynamics.</a:t>
            </a:r>
          </a:p>
          <a:p>
            <a:pPr marL="171450" indent="-171450">
              <a:buFontTx/>
              <a:buNone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B5CFE-F1EC-2A4E-886D-EAC4AA9F11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24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D6.7.1 defines the minimal parameterization and validation datasets to be integrated at each level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B5CFE-F1EC-2A4E-886D-EAC4AA9F115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8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_Blank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26-28 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>
                <a:ea typeface="ＭＳ 明朝"/>
              </a:rPr>
              <a:t>HBP Period 1 Review (Oct 2013 
– Sep 2014)</a:t>
            </a:r>
            <a:endParaRPr dirty="0">
              <a:ea typeface="ＭＳ 明朝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970E76-4B04-2D44-B94D-2C51ADBF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3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7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2D037-F046-409E-90FD-2CC141EAA6E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4A2A-CE9A-49B8-9683-69783FA9B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8202613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10200" y="1981200"/>
            <a:ext cx="3657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chemeClr val="accent1"/>
                </a:solidFill>
              </a:rPr>
              <a:t>Aim #1</a:t>
            </a:r>
            <a:r>
              <a:rPr lang="en-US" sz="23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Engage community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Highlight existing: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 modeling efforts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 strategic datasets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614952"/>
            <a:ext cx="8229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chemeClr val="accent1"/>
                </a:solidFill>
              </a:rPr>
              <a:t>Aim #2</a:t>
            </a:r>
            <a:r>
              <a:rPr lang="en-US" sz="23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Define and bootstrap an inclusive community-driven model and data-integration process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Open pre-competitive reference models of hippocampus CA1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Documented, validated, and alive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detail - False Dichotomy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new data in models @ level of data</a:t>
            </a:r>
          </a:p>
          <a:p>
            <a:pPr lvl="1"/>
            <a:r>
              <a:rPr lang="en-US" i="1" dirty="0" smtClean="0"/>
              <a:t>Data-driven is data-ready</a:t>
            </a:r>
          </a:p>
          <a:p>
            <a:r>
              <a:rPr lang="en-US" dirty="0" smtClean="0"/>
              <a:t>Necessary but not sufficient:</a:t>
            </a:r>
          </a:p>
          <a:p>
            <a:pPr lvl="1"/>
            <a:r>
              <a:rPr lang="en-US" dirty="0" smtClean="0"/>
              <a:t>Automated &amp; principled &amp; repeatable  &amp; quantifiable simplification</a:t>
            </a:r>
          </a:p>
          <a:p>
            <a:pPr lvl="1"/>
            <a:r>
              <a:rPr lang="en-US" dirty="0" smtClean="0"/>
              <a:t>… of data-driven reference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39" y="5257800"/>
            <a:ext cx="697636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4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73" y="2092619"/>
            <a:ext cx="5753478" cy="174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348" y="532822"/>
            <a:ext cx="2006565" cy="13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40" y="5603228"/>
            <a:ext cx="1584364" cy="8912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>
                <a:ea typeface="ＭＳ 明朝"/>
              </a:rPr>
              <a:t>HBP Period 1 Review (Oct 2013 – Sep 2014)</a:t>
            </a:r>
            <a:endParaRPr dirty="0">
              <a:ea typeface="ＭＳ 明朝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970E76-4B04-2D44-B94D-2C51ADBF45E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88" y="4004202"/>
            <a:ext cx="5299517" cy="136233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1634836" y="2076994"/>
            <a:ext cx="75184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634836" y="3836126"/>
            <a:ext cx="75091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34836" y="5457977"/>
            <a:ext cx="75091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3113" y="1150817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rebuchet MS"/>
              </a:rPr>
              <a:t>Macro-scale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rebuchet MS"/>
              </a:rPr>
              <a:t>(whole brain)</a:t>
            </a:r>
          </a:p>
          <a:p>
            <a:pPr algn="ctr"/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9854" y="2590123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  <a:latin typeface="Trebuchet MS"/>
              </a:rPr>
              <a:t>Meso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-scale</a:t>
            </a:r>
          </a:p>
          <a:p>
            <a:r>
              <a:rPr lang="en-US" dirty="0" smtClean="0">
                <a:solidFill>
                  <a:prstClr val="black"/>
                </a:solidFill>
                <a:latin typeface="Trebuchet MS"/>
              </a:rPr>
              <a:t>(regions &amp; areas)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0309" y="429368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rebuchet MS"/>
              </a:rPr>
              <a:t>Microcircuit</a:t>
            </a:r>
          </a:p>
          <a:p>
            <a:r>
              <a:rPr lang="en-US" dirty="0" smtClean="0">
                <a:solidFill>
                  <a:prstClr val="black"/>
                </a:solidFill>
                <a:latin typeface="Trebuchet MS"/>
              </a:rPr>
              <a:t>(unitary network)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47596" y="54913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rebuchet MS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ellular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05" y="298739"/>
            <a:ext cx="1104371" cy="112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76" y="5849606"/>
            <a:ext cx="1082771" cy="609059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02" y="5531763"/>
            <a:ext cx="1406997" cy="11154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54" y="298739"/>
            <a:ext cx="1943410" cy="168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1361" y="286601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  <a:latin typeface="Trebuchet MS"/>
              </a:rPr>
              <a:t>Fibers</a:t>
            </a:r>
            <a:endParaRPr lang="en-US" sz="1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2534" y="288182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  <a:latin typeface="Trebuchet MS"/>
              </a:rPr>
              <a:t>Vasculature</a:t>
            </a:r>
            <a:endParaRPr lang="en-US" sz="1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92294" y="305347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Trebuchet MS"/>
              </a:rPr>
              <a:t>Cells</a:t>
            </a:r>
            <a:endParaRPr lang="en-US" sz="10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5" name="Title 9"/>
          <p:cNvSpPr txBox="1">
            <a:spLocks/>
          </p:cNvSpPr>
          <p:nvPr/>
        </p:nvSpPr>
        <p:spPr>
          <a:xfrm>
            <a:off x="193956" y="109438"/>
            <a:ext cx="9144000" cy="102187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Multiple scales of </a:t>
            </a:r>
          </a:p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data integration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20" y="1140550"/>
            <a:ext cx="1227900" cy="79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27" y="5774465"/>
            <a:ext cx="915707" cy="90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55" y="5587590"/>
            <a:ext cx="582201" cy="10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85" y="5596471"/>
            <a:ext cx="1103407" cy="61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13" y="6327164"/>
            <a:ext cx="1250950" cy="26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09850" y="547103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rebuchet MS"/>
              </a:rPr>
              <a:t>Sub-cellular</a:t>
            </a:r>
            <a:endParaRPr lang="en-US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9701" y="5541829"/>
            <a:ext cx="930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Trebuchet MS"/>
              </a:rPr>
              <a:t>Optimization</a:t>
            </a:r>
          </a:p>
        </p:txBody>
      </p:sp>
      <p:sp>
        <p:nvSpPr>
          <p:cNvPr id="11" name="Up Arrow 10"/>
          <p:cNvSpPr/>
          <p:nvPr/>
        </p:nvSpPr>
        <p:spPr>
          <a:xfrm>
            <a:off x="2285386" y="5251832"/>
            <a:ext cx="309987" cy="28916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2285385" y="3627117"/>
            <a:ext cx="309987" cy="28916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2285384" y="1932410"/>
            <a:ext cx="309987" cy="28916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144652" y="5457977"/>
            <a:ext cx="0" cy="1123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Up Arrow 38"/>
          <p:cNvSpPr/>
          <p:nvPr/>
        </p:nvSpPr>
        <p:spPr>
          <a:xfrm rot="16200000">
            <a:off x="4934242" y="5875299"/>
            <a:ext cx="309987" cy="289167"/>
          </a:xfrm>
          <a:prstGeom prst="upArrow">
            <a:avLst/>
          </a:prstGeom>
          <a:gradFill>
            <a:lin ang="6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23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Sessions by domains/levels, bottom-up</a:t>
            </a:r>
          </a:p>
          <a:p>
            <a:pPr lvl="1"/>
            <a:r>
              <a:rPr lang="en-US" dirty="0" smtClean="0"/>
              <a:t>Neurons &amp; Synapses</a:t>
            </a:r>
          </a:p>
          <a:p>
            <a:pPr lvl="1"/>
            <a:r>
              <a:rPr lang="en-US" dirty="0" smtClean="0"/>
              <a:t>Microcircuit</a:t>
            </a:r>
          </a:p>
          <a:p>
            <a:pPr lvl="1"/>
            <a:r>
              <a:rPr lang="en-US" dirty="0" smtClean="0"/>
              <a:t>Large-scale datasets</a:t>
            </a:r>
          </a:p>
          <a:p>
            <a:r>
              <a:rPr lang="en-US" dirty="0" smtClean="0"/>
              <a:t>Discussion/Crowd-source</a:t>
            </a:r>
          </a:p>
          <a:p>
            <a:pPr lvl="1"/>
            <a:r>
              <a:rPr lang="en-US" dirty="0" smtClean="0"/>
              <a:t>State-of-the-art data, models</a:t>
            </a:r>
          </a:p>
          <a:p>
            <a:pPr lvl="1"/>
            <a:r>
              <a:rPr lang="en-US" dirty="0" smtClean="0"/>
              <a:t>Summary of minimal validations for comment &amp; review</a:t>
            </a:r>
          </a:p>
          <a:p>
            <a:pPr lvl="1"/>
            <a:r>
              <a:rPr lang="en-US" dirty="0" smtClean="0"/>
              <a:t>Transparent (live) note taking</a:t>
            </a:r>
          </a:p>
          <a:p>
            <a:r>
              <a:rPr lang="en-US" dirty="0" smtClean="0"/>
              <a:t>Community convergence (30mins)</a:t>
            </a:r>
          </a:p>
          <a:p>
            <a:pPr lvl="1"/>
            <a:r>
              <a:rPr lang="en-US" dirty="0" smtClean="0"/>
              <a:t>Position statements (2 slides, 5 </a:t>
            </a:r>
            <a:r>
              <a:rPr lang="en-US" dirty="0" err="1" smtClean="0"/>
              <a:t>mins</a:t>
            </a:r>
            <a:r>
              <a:rPr lang="en-US" dirty="0" smtClean="0"/>
              <a:t> max)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Ideal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Consensus on a  community approach to follow</a:t>
            </a:r>
          </a:p>
          <a:p>
            <a:r>
              <a:rPr lang="en-US" dirty="0" smtClean="0"/>
              <a:t>Take first steps to realization</a:t>
            </a:r>
          </a:p>
          <a:p>
            <a:r>
              <a:rPr lang="en-US" dirty="0" smtClean="0"/>
              <a:t>Opinion paper:</a:t>
            </a:r>
          </a:p>
          <a:p>
            <a:pPr lvl="1"/>
            <a:r>
              <a:rPr lang="en-US" dirty="0" smtClean="0"/>
              <a:t>1/3 discussion of issues, approaches, motivation</a:t>
            </a:r>
          </a:p>
          <a:p>
            <a:pPr lvl="1"/>
            <a:r>
              <a:rPr lang="en-US" dirty="0" smtClean="0"/>
              <a:t>1/3 summary parameterization &amp; validation datasets, modeling state-of-art</a:t>
            </a:r>
          </a:p>
          <a:p>
            <a:pPr lvl="1"/>
            <a:r>
              <a:rPr lang="en-US" dirty="0" smtClean="0"/>
              <a:t>1/3 implementation, roadmap, dissemination strategy</a:t>
            </a:r>
          </a:p>
          <a:p>
            <a:r>
              <a:rPr lang="en-US" dirty="0" smtClean="0"/>
              <a:t>Trigger other similar initiatives …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What are yours?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set-on-Co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914400"/>
            <a:ext cx="5257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>
                <a:solidFill>
                  <a:srgbClr val="FFFF00"/>
                </a:solidFill>
                <a:latin typeface="Edwardian Script ITC" pitchFamily="66" charset="0"/>
              </a:rPr>
              <a:t>Community Models</a:t>
            </a:r>
            <a:endParaRPr lang="en-US" sz="5600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200400"/>
            <a:ext cx="5257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>
                <a:solidFill>
                  <a:srgbClr val="FFFF00"/>
                </a:solidFill>
                <a:latin typeface="Edwardian Script ITC" pitchFamily="66" charset="0"/>
              </a:rPr>
              <a:t>A beginning … </a:t>
            </a:r>
            <a:endParaRPr lang="en-US" sz="5600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772400" cy="608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4800600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215" y="1600200"/>
            <a:ext cx="65560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14711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set-on-Co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914400"/>
            <a:ext cx="5257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>
                <a:solidFill>
                  <a:srgbClr val="FFFF00"/>
                </a:solidFill>
                <a:latin typeface="Edwardian Script ITC" pitchFamily="66" charset="0"/>
              </a:rPr>
              <a:t>Community Models</a:t>
            </a:r>
            <a:endParaRPr lang="en-US" sz="5600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Old argument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can’t collaborate because we don’t have the tools!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962400"/>
            <a:ext cx="3124200" cy="217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36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414" y="609600"/>
            <a:ext cx="79921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447800"/>
            <a:ext cx="3505200" cy="3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9144000" cy="1022351"/>
          </a:xfrm>
        </p:spPr>
        <p:txBody>
          <a:bodyPr/>
          <a:lstStyle/>
          <a:p>
            <a:r>
              <a:rPr lang="en-US" sz="3500" dirty="0" smtClean="0"/>
              <a:t>Microcircuit – Somatosensory Cortex</a:t>
            </a:r>
            <a:endParaRPr lang="en-US" sz="3500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-42863" y="5662612"/>
            <a:ext cx="9186863" cy="1042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 smtClean="0"/>
              <a:t>Submitted &amp; in review:</a:t>
            </a:r>
            <a:r>
              <a:rPr lang="en-US" sz="2000" b="0" i="1" dirty="0" smtClean="0"/>
              <a:t>  Markram et. al., “Reconstruction and simulation of neocortical </a:t>
            </a:r>
            <a:r>
              <a:rPr lang="en-US" sz="2000" b="0" i="1" dirty="0" err="1" smtClean="0"/>
              <a:t>microcircuitry</a:t>
            </a:r>
            <a:r>
              <a:rPr lang="en-US" sz="2000" b="0" i="1" dirty="0" smtClean="0"/>
              <a:t>”; </a:t>
            </a:r>
            <a:r>
              <a:rPr lang="en-US" sz="2000" b="0" dirty="0" smtClean="0"/>
              <a:t>Collaborative science: 73 authors.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0" name="Picture 9" descr="Screen Shot 2014-06-15 at 8.25.46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1533" r="5976" b="6258"/>
          <a:stretch/>
        </p:blipFill>
        <p:spPr>
          <a:xfrm>
            <a:off x="7663441" y="1991131"/>
            <a:ext cx="1570008" cy="3354018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52198108"/>
              </p:ext>
            </p:extLst>
          </p:nvPr>
        </p:nvGraphicFramePr>
        <p:xfrm>
          <a:off x="-644043" y="1124110"/>
          <a:ext cx="8700712" cy="125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ight Arrow 1"/>
          <p:cNvSpPr/>
          <p:nvPr/>
        </p:nvSpPr>
        <p:spPr>
          <a:xfrm>
            <a:off x="7318385" y="2427314"/>
            <a:ext cx="345056" cy="2070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315508" y="3062798"/>
            <a:ext cx="345056" cy="2070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315508" y="3770171"/>
            <a:ext cx="345056" cy="2070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315508" y="4391279"/>
            <a:ext cx="345056" cy="2070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315508" y="4926122"/>
            <a:ext cx="345056" cy="2070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5500156" y="3518788"/>
            <a:ext cx="30620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rebuchet MS"/>
              </a:rPr>
              <a:t>Multi-level validation </a:t>
            </a:r>
          </a:p>
        </p:txBody>
      </p:sp>
      <p:pic>
        <p:nvPicPr>
          <p:cNvPr id="18" name="Picture 17" descr="grou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748" y="2935102"/>
            <a:ext cx="6381961" cy="2600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6511" y="2553540"/>
            <a:ext cx="440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“Massively Collaborative Modeling”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44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now?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HBP roadmap to deliver models of </a:t>
            </a:r>
            <a:r>
              <a:rPr lang="en-US" dirty="0" err="1"/>
              <a:t>neocortex</a:t>
            </a:r>
            <a:r>
              <a:rPr lang="en-US" dirty="0"/>
              <a:t>, hippocampus, </a:t>
            </a:r>
            <a:r>
              <a:rPr lang="en-US" dirty="0" smtClean="0"/>
              <a:t>cerebellum of similar detail to BBP cortical column model (April 2016)</a:t>
            </a:r>
          </a:p>
          <a:p>
            <a:r>
              <a:rPr lang="en-US" dirty="0" smtClean="0"/>
              <a:t>CA1 Model by Sept 2015 (Armando will show how it will look without community contribution)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HBP mandate </a:t>
            </a:r>
            <a:r>
              <a:rPr lang="en-US" b="1" dirty="0">
                <a:solidFill>
                  <a:schemeClr val="tx2"/>
                </a:solidFill>
              </a:rPr>
              <a:t>for </a:t>
            </a:r>
            <a:r>
              <a:rPr lang="en-US" b="1" dirty="0" smtClean="0">
                <a:solidFill>
                  <a:schemeClr val="tx2"/>
                </a:solidFill>
              </a:rPr>
              <a:t>open, collaborative tools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Be inclusive, non-competitive with work of community of experts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Avoid </a:t>
            </a:r>
            <a:r>
              <a:rPr lang="en-US" b="1" dirty="0">
                <a:solidFill>
                  <a:schemeClr val="tx2"/>
                </a:solidFill>
              </a:rPr>
              <a:t>yet another </a:t>
            </a:r>
            <a:r>
              <a:rPr lang="en-US" b="1" dirty="0" smtClean="0">
                <a:solidFill>
                  <a:schemeClr val="tx2"/>
                </a:solidFill>
              </a:rPr>
              <a:t>model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Models by community for community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Points of contention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Time-scale of community initiative</a:t>
            </a:r>
          </a:p>
          <a:p>
            <a:r>
              <a:rPr lang="en-US" dirty="0" smtClean="0"/>
              <a:t>Community approach to follow</a:t>
            </a:r>
          </a:p>
          <a:p>
            <a:pPr marL="971550" lvl="1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Don’t (business as usual)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971550" lvl="1" indent="-514350">
              <a:buAutoNum type="arabicPeriod"/>
            </a:pPr>
            <a:r>
              <a:rPr lang="en-US" b="1" dirty="0" err="1" smtClean="0"/>
              <a:t>Adhoc</a:t>
            </a:r>
            <a:r>
              <a:rPr lang="en-US" b="1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Model</a:t>
            </a:r>
            <a:r>
              <a:rPr lang="en-US" b="1" dirty="0" err="1" smtClean="0"/>
              <a:t>DB</a:t>
            </a:r>
            <a:r>
              <a:rPr lang="en-US" b="1" dirty="0" smtClean="0"/>
              <a:t>, etc.)</a:t>
            </a:r>
          </a:p>
          <a:p>
            <a:pPr marL="971550" lvl="1" indent="-514350"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Coordinated push (</a:t>
            </a:r>
            <a:r>
              <a:rPr lang="en-US" b="1" dirty="0" err="1" smtClean="0">
                <a:solidFill>
                  <a:srgbClr val="00B050"/>
                </a:solidFill>
              </a:rPr>
              <a:t>OpenWorm</a:t>
            </a:r>
            <a:r>
              <a:rPr lang="en-US" b="1" dirty="0" smtClean="0">
                <a:solidFill>
                  <a:srgbClr val="00B050"/>
                </a:solidFill>
              </a:rPr>
              <a:t> is example?)</a:t>
            </a:r>
          </a:p>
          <a:p>
            <a:r>
              <a:rPr lang="en-US" dirty="0" smtClean="0"/>
              <a:t>Level of detail</a:t>
            </a:r>
          </a:p>
          <a:p>
            <a:pPr lvl="1"/>
            <a:r>
              <a:rPr lang="en-US" dirty="0" smtClean="0"/>
              <a:t>Data-driven </a:t>
            </a:r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dirty="0" smtClean="0"/>
              <a:t> Neuroscience </a:t>
            </a:r>
          </a:p>
          <a:p>
            <a:pPr lvl="1"/>
            <a:r>
              <a:rPr lang="en-US" dirty="0" smtClean="0"/>
              <a:t>Abstract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14696</TotalTime>
  <Words>583</Words>
  <Application>Microsoft Office PowerPoint</Application>
  <PresentationFormat>On-screen Show (4:3)</PresentationFormat>
  <Paragraphs>119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Old argument  We can’t collaborate because we don’t have the tools!</vt:lpstr>
      <vt:lpstr>PowerPoint Presentation</vt:lpstr>
      <vt:lpstr>Microcircuit – Somatosensory Cortex</vt:lpstr>
      <vt:lpstr>Why now?</vt:lpstr>
      <vt:lpstr>Points of contention</vt:lpstr>
      <vt:lpstr>Level of detail - False Dichotomy</vt:lpstr>
      <vt:lpstr>PowerPoint Presentation</vt:lpstr>
      <vt:lpstr>Agenda</vt:lpstr>
      <vt:lpstr>My Ideal Outcomes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emuller</dc:creator>
  <cp:lastModifiedBy>emuller</cp:lastModifiedBy>
  <cp:revision>60</cp:revision>
  <dcterms:created xsi:type="dcterms:W3CDTF">2015-03-18T12:43:44Z</dcterms:created>
  <dcterms:modified xsi:type="dcterms:W3CDTF">2015-04-07T19:42:50Z</dcterms:modified>
</cp:coreProperties>
</file>